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374" r:id="rId11"/>
    <p:sldId id="375" r:id="rId12"/>
    <p:sldId id="376" r:id="rId13"/>
    <p:sldId id="377" r:id="rId14"/>
    <p:sldId id="378" r:id="rId15"/>
    <p:sldId id="263" r:id="rId16"/>
    <p:sldId id="300" r:id="rId17"/>
    <p:sldId id="301" r:id="rId18"/>
    <p:sldId id="302" r:id="rId19"/>
    <p:sldId id="303" r:id="rId20"/>
    <p:sldId id="305" r:id="rId21"/>
    <p:sldId id="30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2" r:id="rId48"/>
    <p:sldId id="331" r:id="rId49"/>
    <p:sldId id="333" r:id="rId50"/>
    <p:sldId id="335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43" r:id="rId59"/>
    <p:sldId id="345" r:id="rId60"/>
    <p:sldId id="346" r:id="rId61"/>
    <p:sldId id="347" r:id="rId62"/>
    <p:sldId id="344" r:id="rId63"/>
    <p:sldId id="348" r:id="rId64"/>
    <p:sldId id="342" r:id="rId65"/>
    <p:sldId id="349" r:id="rId66"/>
    <p:sldId id="350" r:id="rId67"/>
    <p:sldId id="351" r:id="rId68"/>
    <p:sldId id="352" r:id="rId69"/>
    <p:sldId id="353" r:id="rId70"/>
    <p:sldId id="355" r:id="rId71"/>
    <p:sldId id="354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4" r:id="rId80"/>
    <p:sldId id="365" r:id="rId81"/>
    <p:sldId id="363" r:id="rId82"/>
    <p:sldId id="366" r:id="rId83"/>
    <p:sldId id="368" r:id="rId84"/>
    <p:sldId id="367" r:id="rId85"/>
    <p:sldId id="369" r:id="rId86"/>
    <p:sldId id="370" r:id="rId87"/>
    <p:sldId id="371" r:id="rId88"/>
    <p:sldId id="372" r:id="rId89"/>
    <p:sldId id="373" r:id="rId90"/>
    <p:sldId id="296" r:id="rId91"/>
    <p:sldId id="298" r:id="rId92"/>
    <p:sldId id="299" r:id="rId9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EBF2-0CC9-4CAC-88A1-FB5D0F00B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16048-3121-4065-8F90-171BC5C2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DDE5F-4B17-4889-87CA-736C1E03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2477-59D3-412F-A39B-D33B6B6B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E3BE-2577-490C-9B17-4B570C2F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9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2FD-5103-4625-854A-A1D3EE5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EA92F-652D-47D4-AC6F-CC66F476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4AF7A-A377-45FA-81EB-921A5809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E810B-88A6-4610-A9FB-710E379F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3245-07C4-49A7-9D70-9C682C97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77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E5CFA-F97E-4111-A41C-F72E98D5B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BC4FF-57DD-4161-9EF8-B964EDA9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669F3-2451-49DA-8C64-5E11181B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988D-4A43-44BC-8FCD-3D3D75D1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83EE-39DE-4D1B-8EE7-DDE655C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07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155-8F9C-49A7-8892-056888E8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84E6-0F56-4A68-B17B-EF3418AD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F0CD-63C1-4C0A-B841-F8960BB0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3B7FB-15F0-45DE-8AFA-6226F6DF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C764-3DB0-4461-B936-7EDD8195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0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D45B-3B82-4292-B4EF-2EE2AC49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1552-2559-4B4C-A682-D0B55A943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B9AA-0F83-4ABE-980E-B2137712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C6340-77D7-446D-8CEE-CCDCD9CD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4A29-E5BC-41FB-AF34-F762A211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26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A4C-8E36-4BCC-AFFA-995530E2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196B-D4F6-475E-BC51-F92437B0A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ED0D3-4839-4F06-A96E-F843725E2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7463A-8606-42C4-AFEA-6913E8D7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2D106-F771-4A9E-B4BA-2ED1D985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24023-BBEB-418C-A219-92412420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A9C9-9AB3-4BE7-8E79-E4C37B9B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6664-6A70-42D0-9296-8F2211AE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1C532-64EE-4955-A5C2-2A12E514B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D072E-9838-4AAB-B04A-BA5DE38B4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DD6F5-0CD0-406A-9C40-060345CC4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869F2-0F0A-4108-8691-B2B0F52D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ECA9F-5095-4140-9770-7F1CB418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F84B3-E2BD-4C58-ADE7-498687F4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69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0D7F-8BAF-4A7B-B5A6-8EED88A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ACE3E-8E57-4AE7-B402-FC5A8CD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CFD41-64BF-48BE-A2C7-1166B16D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67A7-28B1-446F-9C85-B8E50A91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33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4629F-B6AC-4E35-9FF6-8E14C55C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27D9B-BDAB-4DAB-AE45-E6E5D20D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2B795-9A38-45C6-A61E-9A627A5A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39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90E9-A5D1-4083-871E-FC876C90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BC79-BC58-4E01-9114-554E096A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7A7B7-C401-496F-B616-647E2BF85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943F7-43F5-4711-B905-ED66B98C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195F-7759-428F-BDC4-15360766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6CB8D-E362-4995-AF51-2C4AA10D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22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0D9-F847-4B12-B459-23F85B70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FA913-B4BA-45F5-9D80-AD16DCD77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FFFF-54DF-4C23-B55C-8EE71DEB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6945A-B3E5-49C5-89B2-7B3AB409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E8DE0-00FC-4105-A67D-C3309F80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EF110-CDE3-4E1E-A6E6-416FABB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2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5BE0C-5856-4A3A-8652-187BD643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BD9FF-BD22-4FC4-B966-50A53FB0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9398-18F7-48D4-AA94-7146705E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6A8B9-896F-4B4D-856B-2140E4B483EC}" type="datetimeFigureOut">
              <a:rPr lang="de-DE" smtClean="0"/>
              <a:t>05.04.2023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C49C2-56DE-46DB-8722-75AD1D732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DAB5-4E6F-4B90-8D3D-59B791489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C20ADF-8BDB-490A-ADD4-D4EDC7FA1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EF19B-DCF0-4720-9569-35B66007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472"/>
            <a:ext cx="12192000" cy="27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0C0AF-A06E-1911-804C-587978EF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837"/>
            <a:ext cx="1045038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0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60372-6932-7D22-DAB1-7D2AA958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9" y="1469990"/>
            <a:ext cx="1033606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Крупная логистическая компания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DCAD-88C6-3CEF-478A-C76A50A0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13167"/>
            <a:ext cx="10563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B0C0E-D836-8FD9-CE44-2098668F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2" y="1322117"/>
            <a:ext cx="5543550" cy="5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F172-B347-1561-3BF0-1913253C9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832"/>
            <a:ext cx="73056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4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90A90-8378-19C3-3505-4F9F0137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65555"/>
            <a:ext cx="10610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2C580-24E7-FEAC-4AEF-07C96842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1" y="1235710"/>
            <a:ext cx="105441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Как данные попадут в целевые приложения?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1483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A4F9F-8F1E-0C96-04BD-5773974D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3" y="1272418"/>
            <a:ext cx="105060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D1A61-A122-EB1A-0F9B-1B20E704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" y="1234757"/>
            <a:ext cx="10629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0AF9-71A6-46E9-A727-5ADFB7247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72E1F6-D152-46B9-A71A-A40EB0DEBDAA}"/>
              </a:ext>
            </a:extLst>
          </p:cNvPr>
          <p:cNvSpPr/>
          <p:nvPr/>
        </p:nvSpPr>
        <p:spPr>
          <a:xfrm>
            <a:off x="550735" y="274701"/>
            <a:ext cx="7926705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Проверить,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идет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запись!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C907D-AF3B-472E-9BF6-44C2CDC171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43960" y="2030476"/>
            <a:ext cx="3972560" cy="39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Сегодня познакомимся с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15B2D-1912-AC63-4C37-4541B78C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0" y="1303331"/>
            <a:ext cx="10029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9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 будет про след ИНСТРУМЕНТЫ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93E0-9B39-CF3B-BE48-C3DB911A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536"/>
            <a:ext cx="98488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B694-D0B6-6964-2420-A976AA634EE2}"/>
              </a:ext>
            </a:extLst>
          </p:cNvPr>
          <p:cNvSpPr txBox="1"/>
          <p:nvPr/>
        </p:nvSpPr>
        <p:spPr>
          <a:xfrm>
            <a:off x="325436" y="1371600"/>
            <a:ext cx="7904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https://www.reactive-streams.org/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Основное: </a:t>
            </a:r>
            <a:endParaRPr lang="en-US" dirty="0"/>
          </a:p>
          <a:p>
            <a:r>
              <a:rPr lang="ru-RU" dirty="0"/>
              <a:t>Издатель – асинхронно создает и отправляет в поток элементы </a:t>
            </a:r>
            <a:endParaRPr lang="en-US" dirty="0"/>
          </a:p>
          <a:p>
            <a:r>
              <a:rPr lang="ru-RU" dirty="0"/>
              <a:t>Подписчик – получает элементы </a:t>
            </a:r>
            <a:endParaRPr lang="en-US" dirty="0"/>
          </a:p>
          <a:p>
            <a:r>
              <a:rPr lang="ru-RU" dirty="0"/>
              <a:t>Обработчик – трансформирует элементы </a:t>
            </a:r>
            <a:endParaRPr lang="en-US" dirty="0"/>
          </a:p>
          <a:p>
            <a:r>
              <a:rPr lang="ru-RU" dirty="0" err="1"/>
              <a:t>BackPressure</a:t>
            </a:r>
            <a:r>
              <a:rPr lang="ru-RU" dirty="0"/>
              <a:t> – подписчик не успевает считывать элементы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53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0C9E7-8263-78A9-BF27-0871CF7C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" y="1282061"/>
            <a:ext cx="10086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8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8AA5D-9810-E1CC-0600-D36E07E3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1" y="1274907"/>
            <a:ext cx="4695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66AF0-B27E-2617-B673-D50704BB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" y="1266737"/>
            <a:ext cx="10648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4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2E854-DA52-F614-690E-00AB1814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249"/>
            <a:ext cx="106870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3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0E874-7AEA-2FBE-B458-B4A4C6B5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304925"/>
            <a:ext cx="106108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ACB81-CA91-1D73-CE54-2725E03D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" y="1238250"/>
            <a:ext cx="10525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4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5E00-B055-C18E-0995-486CCC02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20149"/>
            <a:ext cx="106203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187703-B19E-47BC-8C1A-F4674754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D512B-E08A-410B-BAEE-96C029D1FFA6}"/>
              </a:ext>
            </a:extLst>
          </p:cNvPr>
          <p:cNvSpPr txBox="1"/>
          <p:nvPr/>
        </p:nvSpPr>
        <p:spPr>
          <a:xfrm>
            <a:off x="1166070" y="2338475"/>
            <a:ext cx="917371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i="0" u="none" strike="noStrike" baseline="0" dirty="0">
                <a:solidFill>
                  <a:srgbClr val="FFFFFF"/>
                </a:solidFill>
                <a:latin typeface="Roboto-Bold"/>
              </a:rPr>
              <a:t>Меня хорошо видно &amp;&amp; слышно?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Ставьте </a:t>
            </a:r>
            <a:r>
              <a:rPr lang="ru-RU" sz="2400" b="0" i="0" u="none" strike="noStrike" baseline="0" dirty="0">
                <a:solidFill>
                  <a:srgbClr val="FFFFFF"/>
                </a:solidFill>
                <a:latin typeface="Roboto-Regular"/>
              </a:rPr>
              <a:t>+</a:t>
            </a:r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, если все хорошо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Напишите в чат, если есть проблемы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901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E4C84-FC5D-7FF2-065E-079A1501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" y="1267873"/>
            <a:ext cx="103727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4EB0-C12A-E6AE-0B5A-7E686383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777"/>
            <a:ext cx="104965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8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это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E7333-C24B-9FD2-FAB3-7A4A5FF8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262368"/>
            <a:ext cx="10601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0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Минимальный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2C077-3F2F-E386-1846-AAA84FFA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099"/>
            <a:ext cx="7410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27E20-3006-923D-C237-23DF9E72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53980"/>
            <a:ext cx="106108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3BBED-FF9F-D387-507D-18DC6E6F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6" y="1371600"/>
            <a:ext cx="10591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Реализация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в кодовой базе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EE9F9-D26B-F688-1991-C8F15028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10687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3857-65B2-7160-3EAD-2C0C2201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8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8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82820-E6C4-8529-A8DE-3EE72492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74AB-3258-B36B-462F-FA1AF784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306195"/>
            <a:ext cx="106203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Обработка потоков данных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87135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26D98-DCAA-2DC7-D6E7-8B466D11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" y="1294130"/>
            <a:ext cx="10610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1667-209D-2659-2FB4-55C5407A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46505"/>
            <a:ext cx="10563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9448-C039-F7CB-CD82-43923252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39199"/>
            <a:ext cx="10563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8D10A-C092-7FAA-8B25-DEE804C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" y="1305874"/>
            <a:ext cx="10020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11347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9C6C8-AF03-FB14-397D-389F71D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" y="1252013"/>
            <a:ext cx="8877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3928A-B855-27C4-5C13-C58F5176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" y="1226366"/>
            <a:ext cx="9772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5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7037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DC39E-6351-BD75-24D9-F4E638BF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" y="1263110"/>
            <a:ext cx="84296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3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D524-4AB6-6F82-AC74-FCEAFCF8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386"/>
            <a:ext cx="103155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3015234" y="306602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Библиотека коллекций</a:t>
            </a:r>
            <a:endParaRPr lang="de-D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-122174"/>
            <a:ext cx="121913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9421C-41BB-4B92-A72F-014F068EE84E}"/>
              </a:ext>
            </a:extLst>
          </p:cNvPr>
          <p:cNvSpPr/>
          <p:nvPr/>
        </p:nvSpPr>
        <p:spPr>
          <a:xfrm>
            <a:off x="334772" y="283845"/>
            <a:ext cx="444500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Преподаватель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D0C83-645D-4722-826B-5916645C03F6}"/>
              </a:ext>
            </a:extLst>
          </p:cNvPr>
          <p:cNvSpPr/>
          <p:nvPr/>
        </p:nvSpPr>
        <p:spPr>
          <a:xfrm>
            <a:off x="2557272" y="1819398"/>
            <a:ext cx="211963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40CDD0"/>
                </a:solidFill>
                <a:effectLst/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Шилин Валентин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79E631-DA05-459C-AC36-3E1F2A1B52F6}"/>
              </a:ext>
            </a:extLst>
          </p:cNvPr>
          <p:cNvSpPr/>
          <p:nvPr/>
        </p:nvSpPr>
        <p:spPr>
          <a:xfrm>
            <a:off x="2557272" y="2230939"/>
            <a:ext cx="8152765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Старший программист/аналитик данных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Deutsche Telekom IT GmbH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28F0C-15C2-497C-92C9-E285AB28F758}"/>
              </a:ext>
            </a:extLst>
          </p:cNvPr>
          <p:cNvSpPr/>
          <p:nvPr/>
        </p:nvSpPr>
        <p:spPr>
          <a:xfrm>
            <a:off x="2557272" y="2674527"/>
            <a:ext cx="759079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Выпускник СПбГУ П</a:t>
            </a:r>
            <a:r>
              <a:rPr lang="de-DE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M</a:t>
            </a: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-ПУ по специальности "Прикладная математика и физика".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D5C9A-D7A2-4420-AE66-187617052FAD}"/>
              </a:ext>
            </a:extLst>
          </p:cNvPr>
          <p:cNvSpPr/>
          <p:nvPr/>
        </p:nvSpPr>
        <p:spPr>
          <a:xfrm>
            <a:off x="2557272" y="3465641"/>
            <a:ext cx="8686165" cy="6997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Профессиональный опыт: 15 лет программирования на С++, 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</a:t>
            </a:r>
            <a:r>
              <a:rPr lang="en-US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#, JavaScript, Python, Scala, Java.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875A2-EEC2-40CF-A8E4-A2EDD1535C5B}"/>
              </a:ext>
            </a:extLst>
          </p:cNvPr>
          <p:cNvSpPr/>
          <p:nvPr/>
        </p:nvSpPr>
        <p:spPr>
          <a:xfrm>
            <a:off x="2557272" y="4253916"/>
            <a:ext cx="7933690" cy="66230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Эксперт в обработке больших данных с помощью 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Scala/Spark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и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 Hadoop Cloudera.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6E424A-3025-BFE4-3316-3F0BD4637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584" y="2189426"/>
            <a:ext cx="2258269" cy="16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7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474A1-C74C-C76E-62DC-6988BFD1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" y="1251267"/>
            <a:ext cx="10344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4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85ABA-0159-E1EE-7B6B-0B03A91D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97"/>
            <a:ext cx="9382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6D26C-EE1D-2806-329B-27000552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" y="1231826"/>
            <a:ext cx="9810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0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F339B-2FE7-8D64-FC5B-32E19FE0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" y="1245895"/>
            <a:ext cx="98393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2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C3B0-7477-BF28-AC6B-DD448CB5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" y="1250658"/>
            <a:ext cx="9172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5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работает в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асинхронном режиме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6349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62897" y="2459504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гарантирует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порядок обработки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00645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014888"/>
            <a:ext cx="61584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Пропускная способность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получателя ниже чем у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источника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25036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8C7E-460A-03F4-C881-AF1C3D06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281"/>
            <a:ext cx="102203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8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F2C1-DB29-0909-5B11-74E306F2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" y="1288889"/>
            <a:ext cx="98964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1F29D9-5AE9-40D1-8DC8-567A5FE7A804}"/>
              </a:ext>
            </a:extLst>
          </p:cNvPr>
          <p:cNvSpPr/>
          <p:nvPr/>
        </p:nvSpPr>
        <p:spPr>
          <a:xfrm>
            <a:off x="334645" y="292989"/>
            <a:ext cx="530479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Правила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2FC40D-EA51-43C6-9119-179F7DE7B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272" y="1859153"/>
            <a:ext cx="800735" cy="7988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15B4DD-161C-44F4-B6E3-A532F2D639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272" y="2944560"/>
            <a:ext cx="798830" cy="798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EB6F6C-CA1B-43F8-8D6B-41A40EC2FF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272" y="4075304"/>
            <a:ext cx="798830" cy="7988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423773-B7A5-4CE8-8D8E-C2AC277E7E3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9272" y="5206048"/>
            <a:ext cx="798830" cy="7988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B08AD2-41CB-487D-8936-FF4F878AD1DB}"/>
              </a:ext>
            </a:extLst>
          </p:cNvPr>
          <p:cNvSpPr/>
          <p:nvPr/>
        </p:nvSpPr>
        <p:spPr>
          <a:xfrm>
            <a:off x="2425192" y="2105406"/>
            <a:ext cx="33731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Активно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участвуем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9F7FC-FD45-4F2C-8C0C-A6BE4A4AEAE0}"/>
              </a:ext>
            </a:extLst>
          </p:cNvPr>
          <p:cNvSpPr/>
          <p:nvPr/>
        </p:nvSpPr>
        <p:spPr>
          <a:xfrm>
            <a:off x="2425192" y="3110865"/>
            <a:ext cx="5936615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голосом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287D1B-2637-4CC0-8A01-697430E3877B}"/>
              </a:ext>
            </a:extLst>
          </p:cNvPr>
          <p:cNvSpPr/>
          <p:nvPr/>
        </p:nvSpPr>
        <p:spPr>
          <a:xfrm>
            <a:off x="2425192" y="4241738"/>
            <a:ext cx="97612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Off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topic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обсуждаем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Slack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#канал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группы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general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9FA747-7FEF-4B8C-B180-9A7D5D990AB7}"/>
              </a:ext>
            </a:extLst>
          </p:cNvPr>
          <p:cNvSpPr/>
          <p:nvPr/>
        </p:nvSpPr>
        <p:spPr>
          <a:xfrm>
            <a:off x="2425192" y="5372611"/>
            <a:ext cx="789940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вижу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чате,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могу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ответить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сразу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1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Source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0675D-748D-7CF3-D598-D32C24FF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7" y="1371600"/>
            <a:ext cx="10077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не читает быстрее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5F222-009B-38B2-8963-459FB63D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7" y="1257213"/>
            <a:ext cx="102679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1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26B46-C75A-8BD8-4782-7C9AEB32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73810"/>
            <a:ext cx="106203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5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0926F-E5B5-547A-C8AB-EA879F96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6" y="1251267"/>
            <a:ext cx="10677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3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12D3D-4498-6C0D-435E-571A4AF5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86824"/>
            <a:ext cx="10620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7327B-BB52-2927-C1D6-817F18D5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9" y="1238250"/>
            <a:ext cx="106299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6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C6DC-F92D-86B2-FC04-AF9A141A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" y="1253486"/>
            <a:ext cx="97059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2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837009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Что тут не так? 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84658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A31DE-FBA4-9C5A-542E-F35AF48C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6" y="1388110"/>
            <a:ext cx="9334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3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00000-1ED5-50D0-8815-A0214910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" y="1294284"/>
            <a:ext cx="8524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84C49-D51F-5A2C-EC98-2A38C731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1371600"/>
            <a:ext cx="1021222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2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583C0-BE3F-6F67-616A-450D8DD0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0" y="1229674"/>
            <a:ext cx="78200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9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7AEC7-3FAF-075F-C6AF-977D3FE6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" y="1267774"/>
            <a:ext cx="8810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68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1B736-E71F-53C2-5507-F1C31DEE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1" y="1371600"/>
            <a:ext cx="9544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Стратегии при переполнении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35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273F1-B650-0BB5-98DB-25F101F1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3" y="1371600"/>
            <a:ext cx="9677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95785" y="2384003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Реакция компонента при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отставании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47904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87396" y="286217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Политики буферизации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010310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12563" y="2358836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Неконтролируемый размер файлов на выходе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701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AAC07-0591-DE73-18E8-75FBE07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285"/>
            <a:ext cx="105918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0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DFE62-AAA1-594C-1B31-3716EB8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333500"/>
            <a:ext cx="1060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0771-F69E-752A-815F-A9D6C7CB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945964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>
                <a:solidFill>
                  <a:srgbClr val="FFFFFF"/>
                </a:solidFill>
                <a:latin typeface="Roboto-Bold"/>
              </a:rPr>
              <a:t>Graph DSL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81944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DSL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53D40-E7D1-410B-F171-4A385F68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687"/>
            <a:ext cx="105822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c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двумя выходами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C8C3-EF95-A7DB-2052-AA39E149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4" y="1371600"/>
            <a:ext cx="10134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5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Сбалансированный 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CE0B-3ABF-FBD2-65E1-421B4318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" y="1371600"/>
            <a:ext cx="100679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1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Проблемы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8809-253A-23D1-48BA-3E809CD5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690687"/>
            <a:ext cx="10239375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2643F-62C5-BAAA-B3FD-63B899D7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3" y="1237681"/>
            <a:ext cx="1023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3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Решаются с помощью продвинутых фичей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21DE7-C3D8-09F4-B4AE-7248EA73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173"/>
            <a:ext cx="9334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0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Итоги - тезисы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5C648-944F-1C6E-34DB-43D080E0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4" y="1243318"/>
            <a:ext cx="720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582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B7960-CDC6-4813-884B-081BD3F8ABEB}"/>
              </a:ext>
            </a:extLst>
          </p:cNvPr>
          <p:cNvSpPr txBox="1"/>
          <p:nvPr/>
        </p:nvSpPr>
        <p:spPr>
          <a:xfrm>
            <a:off x="2457974" y="2680132"/>
            <a:ext cx="7370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u="none" strike="noStrike" baseline="0" dirty="0">
                <a:solidFill>
                  <a:srgbClr val="FFFFFF"/>
                </a:solidFill>
                <a:latin typeface="Roboto-Bold"/>
              </a:rPr>
              <a:t>TEST</a:t>
            </a:r>
            <a:endParaRPr lang="de-DE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A439-0B49-4509-9B3F-EDD46F5CD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0E857-0CE3-4E4E-9C80-EEC13EA825F6}"/>
              </a:ext>
            </a:extLst>
          </p:cNvPr>
          <p:cNvSpPr txBox="1"/>
          <p:nvPr/>
        </p:nvSpPr>
        <p:spPr>
          <a:xfrm>
            <a:off x="180975" y="320159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300" b="1" i="0" u="none" strike="noStrike" baseline="0" dirty="0">
                <a:solidFill>
                  <a:srgbClr val="FFFFFF"/>
                </a:solidFill>
                <a:latin typeface="+mj-lt"/>
              </a:rPr>
              <a:t>Рефлексия</a:t>
            </a:r>
            <a:endParaRPr lang="de-DE" sz="33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DDA28-82B4-4057-9E80-A83138893E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3574" y="2514600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F42D26-0563-4C83-88FB-8174C2C5F103}"/>
              </a:ext>
            </a:extLst>
          </p:cNvPr>
          <p:cNvSpPr/>
          <p:nvPr/>
        </p:nvSpPr>
        <p:spPr>
          <a:xfrm>
            <a:off x="1807099" y="3879451"/>
            <a:ext cx="650875" cy="1351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8000" dirty="0">
                <a:solidFill>
                  <a:srgbClr val="40CDD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54735-3E0C-4D26-AFE4-B376EE3B90F2}"/>
              </a:ext>
            </a:extLst>
          </p:cNvPr>
          <p:cNvSpPr/>
          <p:nvPr/>
        </p:nvSpPr>
        <p:spPr>
          <a:xfrm>
            <a:off x="2623185" y="2800985"/>
            <a:ext cx="643128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Что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нового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узнали?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Напиши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4060B1-D52B-4F44-8DE0-9A4E26E04772}"/>
              </a:ext>
            </a:extLst>
          </p:cNvPr>
          <p:cNvSpPr/>
          <p:nvPr/>
        </p:nvSpPr>
        <p:spPr>
          <a:xfrm>
            <a:off x="2623185" y="4317601"/>
            <a:ext cx="613664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Достигли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вы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цели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вебинара?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3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2862263" y="2110472"/>
            <a:ext cx="616267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Заполните, пожалуйста,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опрос о занятии по ссылке в чате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9854716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1085851" y="2388364"/>
            <a:ext cx="10506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Спасибо за внимание!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Приходите на следующие вебинары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82106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DD4B1-C112-476C-9AC0-2E55F5B3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" y="1290166"/>
            <a:ext cx="10355120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0BC2E649F2C44482282C59DDDA9454" ma:contentTypeVersion="2" ma:contentTypeDescription="Ein neues Dokument erstellen." ma:contentTypeScope="" ma:versionID="c70ddfe4c3bc23b62021c1070b587bf9">
  <xsd:schema xmlns:xsd="http://www.w3.org/2001/XMLSchema" xmlns:xs="http://www.w3.org/2001/XMLSchema" xmlns:p="http://schemas.microsoft.com/office/2006/metadata/properties" xmlns:ns3="0cb1349b-4159-4f35-a4f5-859a8aff3356" targetNamespace="http://schemas.microsoft.com/office/2006/metadata/properties" ma:root="true" ma:fieldsID="32bfd9579da61a84111083067ffc1aff" ns3:_="">
    <xsd:import namespace="0cb1349b-4159-4f35-a4f5-859a8aff33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1349b-4159-4f35-a4f5-859a8aff3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F815F8-B163-4C9D-A583-6FF696F94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b1349b-4159-4f35-a4f5-859a8aff3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7DC07-AB80-44E7-8F99-2857C86B4F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F27544-B1F8-4D62-AF60-FCECDE9FE73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cb1349b-4159-4f35-a4f5-859a8aff335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Widescreen</PresentationFormat>
  <Paragraphs>119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Comic Sans MS</vt:lpstr>
      <vt:lpstr>Roboto-Bold</vt:lpstr>
      <vt:lpstr>Roboto-Regular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Shilin, Valentin</dc:creator>
  <cp:lastModifiedBy>Shilin, Valentin</cp:lastModifiedBy>
  <cp:revision>250</cp:revision>
  <dcterms:created xsi:type="dcterms:W3CDTF">2022-07-14T07:54:11Z</dcterms:created>
  <dcterms:modified xsi:type="dcterms:W3CDTF">2023-04-05T15:37:05Z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0x0101005B0BC2E649F2C44482282C59DDDA9454</vt:lpwstr>
  </property>
</Properties>
</file>